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114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2"/>
    <p:restoredTop sz="94696"/>
  </p:normalViewPr>
  <p:slideViewPr>
    <p:cSldViewPr snapToGrid="0" snapToObjects="1">
      <p:cViewPr varScale="1">
        <p:scale>
          <a:sx n="113" d="100"/>
          <a:sy n="113" d="100"/>
        </p:scale>
        <p:origin x="20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EC0C7-9A7A-5B4B-BC55-F4DDD180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6A5D-D8CF-BC48-9A47-93E87164EAE3}" type="datetimeFigureOut">
              <a:rPr lang="en-US" smtClean="0"/>
              <a:t>3/14/20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5EA769-38D5-CA4B-81F5-EDF0BFA33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E2447-8718-EC4F-8A4E-C4BFF0199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148B-00DC-5041-9FF9-05CA5A0D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42DB4-5C6A-D543-8A5D-AB465409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5BB34-1D88-0045-B6B6-59D6E1941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ABB03-99F8-0240-B017-C3E195A2B6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6A5D-D8CF-BC48-9A47-93E87164EAE3}" type="datetimeFigureOut">
              <a:rPr lang="en-US" smtClean="0"/>
              <a:t>3/14/20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20C91-C0DC-DA49-B1B4-9B86E4A9C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4B490-2D1A-A147-A7F7-95F0700565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B148B-00DC-5041-9FF9-05CA5A0D9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K%C3%BCbler-Ross_mode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88947F-3D8F-B247-A248-906C639E18A9}"/>
              </a:ext>
            </a:extLst>
          </p:cNvPr>
          <p:cNvSpPr/>
          <p:nvPr/>
        </p:nvSpPr>
        <p:spPr>
          <a:xfrm>
            <a:off x="1638268" y="4966877"/>
            <a:ext cx="1268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1) shock</a:t>
            </a:r>
          </a:p>
        </p:txBody>
      </p:sp>
      <p:sp>
        <p:nvSpPr>
          <p:cNvPr id="43" name="Title 7">
            <a:extLst>
              <a:ext uri="{FF2B5EF4-FFF2-40B4-BE49-F238E27FC236}">
                <a16:creationId xmlns:a16="http://schemas.microsoft.com/office/drawing/2014/main" id="{42871DBF-09F9-3F4E-B492-C31F2D6FEB26}"/>
              </a:ext>
            </a:extLst>
          </p:cNvPr>
          <p:cNvSpPr txBox="1">
            <a:spLocks/>
          </p:cNvSpPr>
          <p:nvPr/>
        </p:nvSpPr>
        <p:spPr>
          <a:xfrm>
            <a:off x="640644" y="398576"/>
            <a:ext cx="10817352" cy="749808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300" b="0" i="0" kern="1200">
                <a:solidFill>
                  <a:schemeClr val="tx1"/>
                </a:solidFill>
                <a:latin typeface="Futura Next Medium" panose="020B0602020204020303" pitchFamily="34" charset="77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Ch-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ch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-</a:t>
            </a:r>
            <a:r>
              <a:rPr kumimoji="0" lang="en-US" sz="23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ch</a:t>
            </a:r>
            <a:r>
              <a:rPr kumimoji="0" lang="en-US" sz="23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-change: How you may be feeling …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04B0FAF-2757-9C4A-AB52-83B5BD720CF3}"/>
              </a:ext>
            </a:extLst>
          </p:cNvPr>
          <p:cNvCxnSpPr>
            <a:cxnSpLocks/>
          </p:cNvCxnSpPr>
          <p:nvPr/>
        </p:nvCxnSpPr>
        <p:spPr>
          <a:xfrm>
            <a:off x="1558636" y="1490663"/>
            <a:ext cx="0" cy="4681537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CB19CE-3CE6-BD43-BAC0-AAE71108F989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1579418" y="3704771"/>
            <a:ext cx="9783020" cy="0"/>
          </a:xfrm>
          <a:prstGeom prst="line">
            <a:avLst/>
          </a:prstGeom>
          <a:ln w="635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AB277548-6E0A-4C41-8BD9-07337A77E889}"/>
              </a:ext>
            </a:extLst>
          </p:cNvPr>
          <p:cNvSpPr/>
          <p:nvPr/>
        </p:nvSpPr>
        <p:spPr>
          <a:xfrm>
            <a:off x="11362438" y="3473938"/>
            <a:ext cx="829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time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8C6791BE-CD0C-C947-92A0-FF09B00362D4}"/>
              </a:ext>
            </a:extLst>
          </p:cNvPr>
          <p:cNvSpPr/>
          <p:nvPr/>
        </p:nvSpPr>
        <p:spPr>
          <a:xfrm>
            <a:off x="1600200" y="2234122"/>
            <a:ext cx="4806553" cy="3374287"/>
          </a:xfrm>
          <a:custGeom>
            <a:avLst/>
            <a:gdLst>
              <a:gd name="connsiteX0" fmla="*/ 0 w 5544457"/>
              <a:gd name="connsiteY0" fmla="*/ 1423384 h 3621473"/>
              <a:gd name="connsiteX1" fmla="*/ 232229 w 5544457"/>
              <a:gd name="connsiteY1" fmla="*/ 984 h 3621473"/>
              <a:gd name="connsiteX2" fmla="*/ 275771 w 5544457"/>
              <a:gd name="connsiteY2" fmla="*/ 1612069 h 3621473"/>
              <a:gd name="connsiteX3" fmla="*/ 754743 w 5544457"/>
              <a:gd name="connsiteY3" fmla="*/ 799269 h 3621473"/>
              <a:gd name="connsiteX4" fmla="*/ 2569029 w 5544457"/>
              <a:gd name="connsiteY4" fmla="*/ 175155 h 3621473"/>
              <a:gd name="connsiteX5" fmla="*/ 4528457 w 5544457"/>
              <a:gd name="connsiteY5" fmla="*/ 3208641 h 3621473"/>
              <a:gd name="connsiteX6" fmla="*/ 5544457 w 5544457"/>
              <a:gd name="connsiteY6" fmla="*/ 3513441 h 3621473"/>
              <a:gd name="connsiteX0" fmla="*/ 0 w 5544457"/>
              <a:gd name="connsiteY0" fmla="*/ 1451592 h 3649681"/>
              <a:gd name="connsiteX1" fmla="*/ 232229 w 5544457"/>
              <a:gd name="connsiteY1" fmla="*/ 29192 h 3649681"/>
              <a:gd name="connsiteX2" fmla="*/ 537028 w 5544457"/>
              <a:gd name="connsiteY2" fmla="*/ 2670792 h 3649681"/>
              <a:gd name="connsiteX3" fmla="*/ 754743 w 5544457"/>
              <a:gd name="connsiteY3" fmla="*/ 827477 h 3649681"/>
              <a:gd name="connsiteX4" fmla="*/ 2569029 w 5544457"/>
              <a:gd name="connsiteY4" fmla="*/ 203363 h 3649681"/>
              <a:gd name="connsiteX5" fmla="*/ 4528457 w 5544457"/>
              <a:gd name="connsiteY5" fmla="*/ 3236849 h 3649681"/>
              <a:gd name="connsiteX6" fmla="*/ 5544457 w 5544457"/>
              <a:gd name="connsiteY6" fmla="*/ 3541649 h 3649681"/>
              <a:gd name="connsiteX0" fmla="*/ 0 w 5544457"/>
              <a:gd name="connsiteY0" fmla="*/ 1451592 h 3649681"/>
              <a:gd name="connsiteX1" fmla="*/ 232229 w 5544457"/>
              <a:gd name="connsiteY1" fmla="*/ 29192 h 3649681"/>
              <a:gd name="connsiteX2" fmla="*/ 537028 w 5544457"/>
              <a:gd name="connsiteY2" fmla="*/ 2670792 h 3649681"/>
              <a:gd name="connsiteX3" fmla="*/ 1262743 w 5544457"/>
              <a:gd name="connsiteY3" fmla="*/ 624277 h 3649681"/>
              <a:gd name="connsiteX4" fmla="*/ 2569029 w 5544457"/>
              <a:gd name="connsiteY4" fmla="*/ 203363 h 3649681"/>
              <a:gd name="connsiteX5" fmla="*/ 4528457 w 5544457"/>
              <a:gd name="connsiteY5" fmla="*/ 3236849 h 3649681"/>
              <a:gd name="connsiteX6" fmla="*/ 5544457 w 5544457"/>
              <a:gd name="connsiteY6" fmla="*/ 3541649 h 3649681"/>
              <a:gd name="connsiteX0" fmla="*/ 0 w 5544457"/>
              <a:gd name="connsiteY0" fmla="*/ 1473060 h 3671149"/>
              <a:gd name="connsiteX1" fmla="*/ 232229 w 5544457"/>
              <a:gd name="connsiteY1" fmla="*/ 50660 h 3671149"/>
              <a:gd name="connsiteX2" fmla="*/ 537028 w 5544457"/>
              <a:gd name="connsiteY2" fmla="*/ 2692260 h 3671149"/>
              <a:gd name="connsiteX3" fmla="*/ 1262743 w 5544457"/>
              <a:gd name="connsiteY3" fmla="*/ 645745 h 3671149"/>
              <a:gd name="connsiteX4" fmla="*/ 2569029 w 5544457"/>
              <a:gd name="connsiteY4" fmla="*/ 224831 h 3671149"/>
              <a:gd name="connsiteX5" fmla="*/ 4528457 w 5544457"/>
              <a:gd name="connsiteY5" fmla="*/ 3258317 h 3671149"/>
              <a:gd name="connsiteX6" fmla="*/ 5544457 w 5544457"/>
              <a:gd name="connsiteY6" fmla="*/ 3563117 h 3671149"/>
              <a:gd name="connsiteX0" fmla="*/ 0 w 5544457"/>
              <a:gd name="connsiteY0" fmla="*/ 1451593 h 3559621"/>
              <a:gd name="connsiteX1" fmla="*/ 232229 w 5544457"/>
              <a:gd name="connsiteY1" fmla="*/ 29193 h 3559621"/>
              <a:gd name="connsiteX2" fmla="*/ 537028 w 5544457"/>
              <a:gd name="connsiteY2" fmla="*/ 2670793 h 3559621"/>
              <a:gd name="connsiteX3" fmla="*/ 1262743 w 5544457"/>
              <a:gd name="connsiteY3" fmla="*/ 624278 h 3559621"/>
              <a:gd name="connsiteX4" fmla="*/ 2569029 w 5544457"/>
              <a:gd name="connsiteY4" fmla="*/ 203364 h 3559621"/>
              <a:gd name="connsiteX5" fmla="*/ 3585029 w 5544457"/>
              <a:gd name="connsiteY5" fmla="*/ 2554678 h 3559621"/>
              <a:gd name="connsiteX6" fmla="*/ 5544457 w 5544457"/>
              <a:gd name="connsiteY6" fmla="*/ 3541650 h 3559621"/>
              <a:gd name="connsiteX0" fmla="*/ 0 w 4630057"/>
              <a:gd name="connsiteY0" fmla="*/ 1451593 h 3390303"/>
              <a:gd name="connsiteX1" fmla="*/ 232229 w 4630057"/>
              <a:gd name="connsiteY1" fmla="*/ 29193 h 3390303"/>
              <a:gd name="connsiteX2" fmla="*/ 537028 w 4630057"/>
              <a:gd name="connsiteY2" fmla="*/ 2670793 h 3390303"/>
              <a:gd name="connsiteX3" fmla="*/ 1262743 w 4630057"/>
              <a:gd name="connsiteY3" fmla="*/ 624278 h 3390303"/>
              <a:gd name="connsiteX4" fmla="*/ 2569029 w 4630057"/>
              <a:gd name="connsiteY4" fmla="*/ 203364 h 3390303"/>
              <a:gd name="connsiteX5" fmla="*/ 3585029 w 4630057"/>
              <a:gd name="connsiteY5" fmla="*/ 2554678 h 3390303"/>
              <a:gd name="connsiteX6" fmla="*/ 4630057 w 4630057"/>
              <a:gd name="connsiteY6" fmla="*/ 3367478 h 3390303"/>
              <a:gd name="connsiteX0" fmla="*/ 0 w 4630057"/>
              <a:gd name="connsiteY0" fmla="*/ 1451593 h 3394569"/>
              <a:gd name="connsiteX1" fmla="*/ 232229 w 4630057"/>
              <a:gd name="connsiteY1" fmla="*/ 29193 h 3394569"/>
              <a:gd name="connsiteX2" fmla="*/ 537028 w 4630057"/>
              <a:gd name="connsiteY2" fmla="*/ 2670793 h 3394569"/>
              <a:gd name="connsiteX3" fmla="*/ 1262743 w 4630057"/>
              <a:gd name="connsiteY3" fmla="*/ 624278 h 3394569"/>
              <a:gd name="connsiteX4" fmla="*/ 2569029 w 4630057"/>
              <a:gd name="connsiteY4" fmla="*/ 203364 h 3394569"/>
              <a:gd name="connsiteX5" fmla="*/ 3309257 w 4630057"/>
              <a:gd name="connsiteY5" fmla="*/ 2641764 h 3394569"/>
              <a:gd name="connsiteX6" fmla="*/ 4630057 w 4630057"/>
              <a:gd name="connsiteY6" fmla="*/ 3367478 h 3394569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1262743 w 4630057"/>
              <a:gd name="connsiteY3" fmla="*/ 624278 h 3371547"/>
              <a:gd name="connsiteX4" fmla="*/ 256902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0960"/>
              <a:gd name="connsiteX1" fmla="*/ 232229 w 4630057"/>
              <a:gd name="connsiteY1" fmla="*/ 29193 h 3370960"/>
              <a:gd name="connsiteX2" fmla="*/ 537028 w 4630057"/>
              <a:gd name="connsiteY2" fmla="*/ 2670793 h 3370960"/>
              <a:gd name="connsiteX3" fmla="*/ 1262743 w 4630057"/>
              <a:gd name="connsiteY3" fmla="*/ 624278 h 3370960"/>
              <a:gd name="connsiteX4" fmla="*/ 2569029 w 4630057"/>
              <a:gd name="connsiteY4" fmla="*/ 500544 h 3370960"/>
              <a:gd name="connsiteX5" fmla="*/ 3309257 w 4630057"/>
              <a:gd name="connsiteY5" fmla="*/ 2641764 h 3370960"/>
              <a:gd name="connsiteX6" fmla="*/ 4630057 w 4630057"/>
              <a:gd name="connsiteY6" fmla="*/ 3367478 h 3370960"/>
              <a:gd name="connsiteX0" fmla="*/ 0 w 4630057"/>
              <a:gd name="connsiteY0" fmla="*/ 1451593 h 3370960"/>
              <a:gd name="connsiteX1" fmla="*/ 232229 w 4630057"/>
              <a:gd name="connsiteY1" fmla="*/ 29193 h 3370960"/>
              <a:gd name="connsiteX2" fmla="*/ 537028 w 4630057"/>
              <a:gd name="connsiteY2" fmla="*/ 2670793 h 3370960"/>
              <a:gd name="connsiteX3" fmla="*/ 1125583 w 4630057"/>
              <a:gd name="connsiteY3" fmla="*/ 1218638 h 3370960"/>
              <a:gd name="connsiteX4" fmla="*/ 2569029 w 4630057"/>
              <a:gd name="connsiteY4" fmla="*/ 500544 h 3370960"/>
              <a:gd name="connsiteX5" fmla="*/ 3309257 w 4630057"/>
              <a:gd name="connsiteY5" fmla="*/ 2641764 h 3370960"/>
              <a:gd name="connsiteX6" fmla="*/ 4630057 w 4630057"/>
              <a:gd name="connsiteY6" fmla="*/ 3367478 h 3370960"/>
              <a:gd name="connsiteX0" fmla="*/ 0 w 4630057"/>
              <a:gd name="connsiteY0" fmla="*/ 1451593 h 3370960"/>
              <a:gd name="connsiteX1" fmla="*/ 232229 w 4630057"/>
              <a:gd name="connsiteY1" fmla="*/ 29193 h 3370960"/>
              <a:gd name="connsiteX2" fmla="*/ 537028 w 4630057"/>
              <a:gd name="connsiteY2" fmla="*/ 2670793 h 3370960"/>
              <a:gd name="connsiteX3" fmla="*/ 1125583 w 4630057"/>
              <a:gd name="connsiteY3" fmla="*/ 1218638 h 3370960"/>
              <a:gd name="connsiteX4" fmla="*/ 2569029 w 4630057"/>
              <a:gd name="connsiteY4" fmla="*/ 500544 h 3370960"/>
              <a:gd name="connsiteX5" fmla="*/ 3309257 w 4630057"/>
              <a:gd name="connsiteY5" fmla="*/ 2641764 h 3370960"/>
              <a:gd name="connsiteX6" fmla="*/ 4630057 w 4630057"/>
              <a:gd name="connsiteY6" fmla="*/ 3367478 h 3370960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1125583 w 4630057"/>
              <a:gd name="connsiteY3" fmla="*/ 121863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1125583 w 4630057"/>
              <a:gd name="connsiteY3" fmla="*/ 121863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1125583 w 4630057"/>
              <a:gd name="connsiteY3" fmla="*/ 121863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805543 w 4630057"/>
              <a:gd name="connsiteY3" fmla="*/ 124149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805543 w 4630057"/>
              <a:gd name="connsiteY3" fmla="*/ 124149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451593 h 3371547"/>
              <a:gd name="connsiteX1" fmla="*/ 232229 w 4630057"/>
              <a:gd name="connsiteY1" fmla="*/ 29193 h 3371547"/>
              <a:gd name="connsiteX2" fmla="*/ 537028 w 4630057"/>
              <a:gd name="connsiteY2" fmla="*/ 2670793 h 3371547"/>
              <a:gd name="connsiteX3" fmla="*/ 805543 w 4630057"/>
              <a:gd name="connsiteY3" fmla="*/ 1241498 h 3371547"/>
              <a:gd name="connsiteX4" fmla="*/ 2066109 w 4630057"/>
              <a:gd name="connsiteY4" fmla="*/ 203364 h 3371547"/>
              <a:gd name="connsiteX5" fmla="*/ 3309257 w 4630057"/>
              <a:gd name="connsiteY5" fmla="*/ 2641764 h 3371547"/>
              <a:gd name="connsiteX6" fmla="*/ 4630057 w 4630057"/>
              <a:gd name="connsiteY6" fmla="*/ 3367478 h 3371547"/>
              <a:gd name="connsiteX0" fmla="*/ 0 w 4630057"/>
              <a:gd name="connsiteY0" fmla="*/ 1500336 h 3420948"/>
              <a:gd name="connsiteX1" fmla="*/ 232229 w 4630057"/>
              <a:gd name="connsiteY1" fmla="*/ 77936 h 3420948"/>
              <a:gd name="connsiteX2" fmla="*/ 537028 w 4630057"/>
              <a:gd name="connsiteY2" fmla="*/ 2719536 h 3420948"/>
              <a:gd name="connsiteX3" fmla="*/ 805543 w 4630057"/>
              <a:gd name="connsiteY3" fmla="*/ 1290241 h 3420948"/>
              <a:gd name="connsiteX4" fmla="*/ 1768929 w 4630057"/>
              <a:gd name="connsiteY4" fmla="*/ 647 h 3420948"/>
              <a:gd name="connsiteX5" fmla="*/ 3309257 w 4630057"/>
              <a:gd name="connsiteY5" fmla="*/ 2690507 h 3420948"/>
              <a:gd name="connsiteX6" fmla="*/ 4630057 w 4630057"/>
              <a:gd name="connsiteY6" fmla="*/ 3416221 h 3420948"/>
              <a:gd name="connsiteX0" fmla="*/ 0 w 4630057"/>
              <a:gd name="connsiteY0" fmla="*/ 1499710 h 3420322"/>
              <a:gd name="connsiteX1" fmla="*/ 232229 w 4630057"/>
              <a:gd name="connsiteY1" fmla="*/ 77310 h 3420322"/>
              <a:gd name="connsiteX2" fmla="*/ 537028 w 4630057"/>
              <a:gd name="connsiteY2" fmla="*/ 2718910 h 3420322"/>
              <a:gd name="connsiteX3" fmla="*/ 805543 w 4630057"/>
              <a:gd name="connsiteY3" fmla="*/ 1289615 h 3420322"/>
              <a:gd name="connsiteX4" fmla="*/ 1768929 w 4630057"/>
              <a:gd name="connsiteY4" fmla="*/ 21 h 3420322"/>
              <a:gd name="connsiteX5" fmla="*/ 3309257 w 4630057"/>
              <a:gd name="connsiteY5" fmla="*/ 2689881 h 3420322"/>
              <a:gd name="connsiteX6" fmla="*/ 4630057 w 4630057"/>
              <a:gd name="connsiteY6" fmla="*/ 3415595 h 3420322"/>
              <a:gd name="connsiteX0" fmla="*/ 0 w 4630057"/>
              <a:gd name="connsiteY0" fmla="*/ 1499802 h 3420414"/>
              <a:gd name="connsiteX1" fmla="*/ 232229 w 4630057"/>
              <a:gd name="connsiteY1" fmla="*/ 77402 h 3420414"/>
              <a:gd name="connsiteX2" fmla="*/ 537028 w 4630057"/>
              <a:gd name="connsiteY2" fmla="*/ 2719002 h 3420414"/>
              <a:gd name="connsiteX3" fmla="*/ 805543 w 4630057"/>
              <a:gd name="connsiteY3" fmla="*/ 1289707 h 3420414"/>
              <a:gd name="connsiteX4" fmla="*/ 1768929 w 4630057"/>
              <a:gd name="connsiteY4" fmla="*/ 113 h 3420414"/>
              <a:gd name="connsiteX5" fmla="*/ 3309257 w 4630057"/>
              <a:gd name="connsiteY5" fmla="*/ 2689973 h 3420414"/>
              <a:gd name="connsiteX6" fmla="*/ 4630057 w 4630057"/>
              <a:gd name="connsiteY6" fmla="*/ 3415687 h 3420414"/>
              <a:gd name="connsiteX0" fmla="*/ 0 w 4630057"/>
              <a:gd name="connsiteY0" fmla="*/ 1499802 h 3420414"/>
              <a:gd name="connsiteX1" fmla="*/ 232229 w 4630057"/>
              <a:gd name="connsiteY1" fmla="*/ 77402 h 3420414"/>
              <a:gd name="connsiteX2" fmla="*/ 537028 w 4630057"/>
              <a:gd name="connsiteY2" fmla="*/ 2719002 h 3420414"/>
              <a:gd name="connsiteX3" fmla="*/ 805543 w 4630057"/>
              <a:gd name="connsiteY3" fmla="*/ 1289707 h 3420414"/>
              <a:gd name="connsiteX4" fmla="*/ 2020389 w 4630057"/>
              <a:gd name="connsiteY4" fmla="*/ 113 h 3420414"/>
              <a:gd name="connsiteX5" fmla="*/ 3309257 w 4630057"/>
              <a:gd name="connsiteY5" fmla="*/ 2689973 h 3420414"/>
              <a:gd name="connsiteX6" fmla="*/ 4630057 w 4630057"/>
              <a:gd name="connsiteY6" fmla="*/ 3415687 h 3420414"/>
              <a:gd name="connsiteX0" fmla="*/ 0 w 4630057"/>
              <a:gd name="connsiteY0" fmla="*/ 1499802 h 3420414"/>
              <a:gd name="connsiteX1" fmla="*/ 232229 w 4630057"/>
              <a:gd name="connsiteY1" fmla="*/ 77402 h 3420414"/>
              <a:gd name="connsiteX2" fmla="*/ 331288 w 4630057"/>
              <a:gd name="connsiteY2" fmla="*/ 2741862 h 3420414"/>
              <a:gd name="connsiteX3" fmla="*/ 805543 w 4630057"/>
              <a:gd name="connsiteY3" fmla="*/ 1289707 h 3420414"/>
              <a:gd name="connsiteX4" fmla="*/ 2020389 w 4630057"/>
              <a:gd name="connsiteY4" fmla="*/ 113 h 3420414"/>
              <a:gd name="connsiteX5" fmla="*/ 3309257 w 4630057"/>
              <a:gd name="connsiteY5" fmla="*/ 2689973 h 3420414"/>
              <a:gd name="connsiteX6" fmla="*/ 4630057 w 4630057"/>
              <a:gd name="connsiteY6" fmla="*/ 3415687 h 3420414"/>
              <a:gd name="connsiteX0" fmla="*/ 0 w 4630057"/>
              <a:gd name="connsiteY0" fmla="*/ 1499802 h 3420414"/>
              <a:gd name="connsiteX1" fmla="*/ 232229 w 4630057"/>
              <a:gd name="connsiteY1" fmla="*/ 77402 h 3420414"/>
              <a:gd name="connsiteX2" fmla="*/ 331288 w 4630057"/>
              <a:gd name="connsiteY2" fmla="*/ 2741862 h 3420414"/>
              <a:gd name="connsiteX3" fmla="*/ 805543 w 4630057"/>
              <a:gd name="connsiteY3" fmla="*/ 1289707 h 3420414"/>
              <a:gd name="connsiteX4" fmla="*/ 2020389 w 4630057"/>
              <a:gd name="connsiteY4" fmla="*/ 113 h 3420414"/>
              <a:gd name="connsiteX5" fmla="*/ 3309257 w 4630057"/>
              <a:gd name="connsiteY5" fmla="*/ 2689973 h 3420414"/>
              <a:gd name="connsiteX6" fmla="*/ 4630057 w 4630057"/>
              <a:gd name="connsiteY6" fmla="*/ 3415687 h 3420414"/>
              <a:gd name="connsiteX0" fmla="*/ 0 w 4630057"/>
              <a:gd name="connsiteY0" fmla="*/ 1517184 h 3437796"/>
              <a:gd name="connsiteX1" fmla="*/ 232229 w 4630057"/>
              <a:gd name="connsiteY1" fmla="*/ 94784 h 3437796"/>
              <a:gd name="connsiteX2" fmla="*/ 331288 w 4630057"/>
              <a:gd name="connsiteY2" fmla="*/ 2759244 h 3437796"/>
              <a:gd name="connsiteX3" fmla="*/ 714103 w 4630057"/>
              <a:gd name="connsiteY3" fmla="*/ 1672849 h 3437796"/>
              <a:gd name="connsiteX4" fmla="*/ 2020389 w 4630057"/>
              <a:gd name="connsiteY4" fmla="*/ 17495 h 3437796"/>
              <a:gd name="connsiteX5" fmla="*/ 3309257 w 4630057"/>
              <a:gd name="connsiteY5" fmla="*/ 2707355 h 3437796"/>
              <a:gd name="connsiteX6" fmla="*/ 4630057 w 4630057"/>
              <a:gd name="connsiteY6" fmla="*/ 3433069 h 3437796"/>
              <a:gd name="connsiteX0" fmla="*/ 0 w 4630057"/>
              <a:gd name="connsiteY0" fmla="*/ 1452507 h 3371954"/>
              <a:gd name="connsiteX1" fmla="*/ 232229 w 4630057"/>
              <a:gd name="connsiteY1" fmla="*/ 30107 h 3371954"/>
              <a:gd name="connsiteX2" fmla="*/ 331288 w 4630057"/>
              <a:gd name="connsiteY2" fmla="*/ 2694567 h 3371954"/>
              <a:gd name="connsiteX3" fmla="*/ 714103 w 4630057"/>
              <a:gd name="connsiteY3" fmla="*/ 1608172 h 3371954"/>
              <a:gd name="connsiteX4" fmla="*/ 1928949 w 4630057"/>
              <a:gd name="connsiteY4" fmla="*/ 455738 h 3371954"/>
              <a:gd name="connsiteX5" fmla="*/ 3309257 w 4630057"/>
              <a:gd name="connsiteY5" fmla="*/ 2642678 h 3371954"/>
              <a:gd name="connsiteX6" fmla="*/ 4630057 w 4630057"/>
              <a:gd name="connsiteY6" fmla="*/ 3368392 h 3371954"/>
              <a:gd name="connsiteX0" fmla="*/ 0 w 4630057"/>
              <a:gd name="connsiteY0" fmla="*/ 1452507 h 3371954"/>
              <a:gd name="connsiteX1" fmla="*/ 232229 w 4630057"/>
              <a:gd name="connsiteY1" fmla="*/ 30107 h 3371954"/>
              <a:gd name="connsiteX2" fmla="*/ 331288 w 4630057"/>
              <a:gd name="connsiteY2" fmla="*/ 2694567 h 3371954"/>
              <a:gd name="connsiteX3" fmla="*/ 714103 w 4630057"/>
              <a:gd name="connsiteY3" fmla="*/ 1608172 h 3371954"/>
              <a:gd name="connsiteX4" fmla="*/ 1928949 w 4630057"/>
              <a:gd name="connsiteY4" fmla="*/ 455738 h 3371954"/>
              <a:gd name="connsiteX5" fmla="*/ 3309257 w 4630057"/>
              <a:gd name="connsiteY5" fmla="*/ 2642678 h 3371954"/>
              <a:gd name="connsiteX6" fmla="*/ 4630057 w 4630057"/>
              <a:gd name="connsiteY6" fmla="*/ 3368392 h 3371954"/>
              <a:gd name="connsiteX0" fmla="*/ 0 w 4630057"/>
              <a:gd name="connsiteY0" fmla="*/ 1452507 h 3371954"/>
              <a:gd name="connsiteX1" fmla="*/ 232229 w 4630057"/>
              <a:gd name="connsiteY1" fmla="*/ 30107 h 3371954"/>
              <a:gd name="connsiteX2" fmla="*/ 331288 w 4630057"/>
              <a:gd name="connsiteY2" fmla="*/ 2694567 h 3371954"/>
              <a:gd name="connsiteX3" fmla="*/ 714103 w 4630057"/>
              <a:gd name="connsiteY3" fmla="*/ 1608172 h 3371954"/>
              <a:gd name="connsiteX4" fmla="*/ 1928949 w 4630057"/>
              <a:gd name="connsiteY4" fmla="*/ 455738 h 3371954"/>
              <a:gd name="connsiteX5" fmla="*/ 3309257 w 4630057"/>
              <a:gd name="connsiteY5" fmla="*/ 2642678 h 3371954"/>
              <a:gd name="connsiteX6" fmla="*/ 4630057 w 4630057"/>
              <a:gd name="connsiteY6" fmla="*/ 3368392 h 3371954"/>
              <a:gd name="connsiteX0" fmla="*/ 0 w 4630057"/>
              <a:gd name="connsiteY0" fmla="*/ 1452507 h 3374287"/>
              <a:gd name="connsiteX1" fmla="*/ 232229 w 4630057"/>
              <a:gd name="connsiteY1" fmla="*/ 30107 h 3374287"/>
              <a:gd name="connsiteX2" fmla="*/ 331288 w 4630057"/>
              <a:gd name="connsiteY2" fmla="*/ 2694567 h 3374287"/>
              <a:gd name="connsiteX3" fmla="*/ 714103 w 4630057"/>
              <a:gd name="connsiteY3" fmla="*/ 1608172 h 3374287"/>
              <a:gd name="connsiteX4" fmla="*/ 1928949 w 4630057"/>
              <a:gd name="connsiteY4" fmla="*/ 455738 h 3374287"/>
              <a:gd name="connsiteX5" fmla="*/ 3309257 w 4630057"/>
              <a:gd name="connsiteY5" fmla="*/ 2642678 h 3374287"/>
              <a:gd name="connsiteX6" fmla="*/ 4630057 w 4630057"/>
              <a:gd name="connsiteY6" fmla="*/ 3368392 h 3374287"/>
              <a:gd name="connsiteX0" fmla="*/ 0 w 4630057"/>
              <a:gd name="connsiteY0" fmla="*/ 1452507 h 3374287"/>
              <a:gd name="connsiteX1" fmla="*/ 232229 w 4630057"/>
              <a:gd name="connsiteY1" fmla="*/ 30107 h 3374287"/>
              <a:gd name="connsiteX2" fmla="*/ 331288 w 4630057"/>
              <a:gd name="connsiteY2" fmla="*/ 2694567 h 3374287"/>
              <a:gd name="connsiteX3" fmla="*/ 714103 w 4630057"/>
              <a:gd name="connsiteY3" fmla="*/ 1608172 h 3374287"/>
              <a:gd name="connsiteX4" fmla="*/ 1928949 w 4630057"/>
              <a:gd name="connsiteY4" fmla="*/ 455738 h 3374287"/>
              <a:gd name="connsiteX5" fmla="*/ 3309257 w 4630057"/>
              <a:gd name="connsiteY5" fmla="*/ 2642678 h 3374287"/>
              <a:gd name="connsiteX6" fmla="*/ 4630057 w 4630057"/>
              <a:gd name="connsiteY6" fmla="*/ 3368392 h 3374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30057" h="3374287">
                <a:moveTo>
                  <a:pt x="0" y="1452507"/>
                </a:moveTo>
                <a:cubicBezTo>
                  <a:pt x="93133" y="725583"/>
                  <a:pt x="177014" y="-176903"/>
                  <a:pt x="232229" y="30107"/>
                </a:cubicBezTo>
                <a:cubicBezTo>
                  <a:pt x="287444" y="237117"/>
                  <a:pt x="250976" y="2431556"/>
                  <a:pt x="331288" y="2694567"/>
                </a:cubicBezTo>
                <a:cubicBezTo>
                  <a:pt x="411600" y="2957578"/>
                  <a:pt x="447826" y="2147564"/>
                  <a:pt x="714103" y="1608172"/>
                </a:cubicBezTo>
                <a:cubicBezTo>
                  <a:pt x="980380" y="1068780"/>
                  <a:pt x="1084943" y="511920"/>
                  <a:pt x="1928949" y="455738"/>
                </a:cubicBezTo>
                <a:cubicBezTo>
                  <a:pt x="2772955" y="399556"/>
                  <a:pt x="2859072" y="2020076"/>
                  <a:pt x="3309257" y="2642678"/>
                </a:cubicBezTo>
                <a:cubicBezTo>
                  <a:pt x="3759442" y="3265280"/>
                  <a:pt x="4094238" y="3407096"/>
                  <a:pt x="4630057" y="3368392"/>
                </a:cubicBezTo>
              </a:path>
            </a:pathLst>
          </a:custGeom>
          <a:noFill/>
          <a:ln w="444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itchFamily="2" charset="0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E476D73-5CD5-4048-8175-D9A4D3788620}"/>
              </a:ext>
            </a:extLst>
          </p:cNvPr>
          <p:cNvSpPr/>
          <p:nvPr/>
        </p:nvSpPr>
        <p:spPr>
          <a:xfrm>
            <a:off x="6427534" y="1781365"/>
            <a:ext cx="4545265" cy="3789942"/>
          </a:xfrm>
          <a:custGeom>
            <a:avLst/>
            <a:gdLst>
              <a:gd name="connsiteX0" fmla="*/ 0 w 5558971"/>
              <a:gd name="connsiteY0" fmla="*/ 3302661 h 3469625"/>
              <a:gd name="connsiteX1" fmla="*/ 725714 w 5558971"/>
              <a:gd name="connsiteY1" fmla="*/ 3113975 h 3469625"/>
              <a:gd name="connsiteX2" fmla="*/ 1843314 w 5558971"/>
              <a:gd name="connsiteY2" fmla="*/ 138546 h 3469625"/>
              <a:gd name="connsiteX3" fmla="*/ 3846285 w 5558971"/>
              <a:gd name="connsiteY3" fmla="*/ 501403 h 3469625"/>
              <a:gd name="connsiteX4" fmla="*/ 5254171 w 5558971"/>
              <a:gd name="connsiteY4" fmla="*/ 588489 h 3469625"/>
              <a:gd name="connsiteX5" fmla="*/ 5558971 w 5558971"/>
              <a:gd name="connsiteY5" fmla="*/ 617518 h 3469625"/>
              <a:gd name="connsiteX0" fmla="*/ 0 w 5558971"/>
              <a:gd name="connsiteY0" fmla="*/ 3252497 h 3282256"/>
              <a:gd name="connsiteX1" fmla="*/ 972457 w 5558971"/>
              <a:gd name="connsiteY1" fmla="*/ 2309068 h 3282256"/>
              <a:gd name="connsiteX2" fmla="*/ 1843314 w 5558971"/>
              <a:gd name="connsiteY2" fmla="*/ 88382 h 3282256"/>
              <a:gd name="connsiteX3" fmla="*/ 3846285 w 5558971"/>
              <a:gd name="connsiteY3" fmla="*/ 451239 h 3282256"/>
              <a:gd name="connsiteX4" fmla="*/ 5254171 w 5558971"/>
              <a:gd name="connsiteY4" fmla="*/ 538325 h 3282256"/>
              <a:gd name="connsiteX5" fmla="*/ 5558971 w 5558971"/>
              <a:gd name="connsiteY5" fmla="*/ 567354 h 3282256"/>
              <a:gd name="connsiteX0" fmla="*/ 0 w 5558971"/>
              <a:gd name="connsiteY0" fmla="*/ 3252497 h 3252497"/>
              <a:gd name="connsiteX1" fmla="*/ 972457 w 5558971"/>
              <a:gd name="connsiteY1" fmla="*/ 2309068 h 3252497"/>
              <a:gd name="connsiteX2" fmla="*/ 1843314 w 5558971"/>
              <a:gd name="connsiteY2" fmla="*/ 88382 h 3252497"/>
              <a:gd name="connsiteX3" fmla="*/ 3846285 w 5558971"/>
              <a:gd name="connsiteY3" fmla="*/ 451239 h 3252497"/>
              <a:gd name="connsiteX4" fmla="*/ 5254171 w 5558971"/>
              <a:gd name="connsiteY4" fmla="*/ 538325 h 3252497"/>
              <a:gd name="connsiteX5" fmla="*/ 5558971 w 5558971"/>
              <a:gd name="connsiteY5" fmla="*/ 567354 h 3252497"/>
              <a:gd name="connsiteX0" fmla="*/ 0 w 5558971"/>
              <a:gd name="connsiteY0" fmla="*/ 3170649 h 3170649"/>
              <a:gd name="connsiteX1" fmla="*/ 1306285 w 5558971"/>
              <a:gd name="connsiteY1" fmla="*/ 717734 h 3170649"/>
              <a:gd name="connsiteX2" fmla="*/ 1843314 w 5558971"/>
              <a:gd name="connsiteY2" fmla="*/ 6534 h 3170649"/>
              <a:gd name="connsiteX3" fmla="*/ 3846285 w 5558971"/>
              <a:gd name="connsiteY3" fmla="*/ 369391 h 3170649"/>
              <a:gd name="connsiteX4" fmla="*/ 5254171 w 5558971"/>
              <a:gd name="connsiteY4" fmla="*/ 456477 h 3170649"/>
              <a:gd name="connsiteX5" fmla="*/ 5558971 w 5558971"/>
              <a:gd name="connsiteY5" fmla="*/ 485506 h 3170649"/>
              <a:gd name="connsiteX0" fmla="*/ 0 w 5558971"/>
              <a:gd name="connsiteY0" fmla="*/ 3156346 h 3156346"/>
              <a:gd name="connsiteX1" fmla="*/ 1306285 w 5558971"/>
              <a:gd name="connsiteY1" fmla="*/ 703431 h 3156346"/>
              <a:gd name="connsiteX2" fmla="*/ 3033486 w 5558971"/>
              <a:gd name="connsiteY2" fmla="*/ 6745 h 3156346"/>
              <a:gd name="connsiteX3" fmla="*/ 3846285 w 5558971"/>
              <a:gd name="connsiteY3" fmla="*/ 355088 h 3156346"/>
              <a:gd name="connsiteX4" fmla="*/ 5254171 w 5558971"/>
              <a:gd name="connsiteY4" fmla="*/ 442174 h 3156346"/>
              <a:gd name="connsiteX5" fmla="*/ 5558971 w 5558971"/>
              <a:gd name="connsiteY5" fmla="*/ 471203 h 3156346"/>
              <a:gd name="connsiteX0" fmla="*/ 0 w 5558971"/>
              <a:gd name="connsiteY0" fmla="*/ 3297612 h 3297612"/>
              <a:gd name="connsiteX1" fmla="*/ 1306285 w 5558971"/>
              <a:gd name="connsiteY1" fmla="*/ 844697 h 3297612"/>
              <a:gd name="connsiteX2" fmla="*/ 3033486 w 5558971"/>
              <a:gd name="connsiteY2" fmla="*/ 148011 h 3297612"/>
              <a:gd name="connsiteX3" fmla="*/ 3846285 w 5558971"/>
              <a:gd name="connsiteY3" fmla="*/ 496354 h 3297612"/>
              <a:gd name="connsiteX4" fmla="*/ 5254171 w 5558971"/>
              <a:gd name="connsiteY4" fmla="*/ 583440 h 3297612"/>
              <a:gd name="connsiteX5" fmla="*/ 5558971 w 5558971"/>
              <a:gd name="connsiteY5" fmla="*/ 612469 h 3297612"/>
              <a:gd name="connsiteX0" fmla="*/ 0 w 5558971"/>
              <a:gd name="connsiteY0" fmla="*/ 3530640 h 3530640"/>
              <a:gd name="connsiteX1" fmla="*/ 1306285 w 5558971"/>
              <a:gd name="connsiteY1" fmla="*/ 1077725 h 3530640"/>
              <a:gd name="connsiteX2" fmla="*/ 3164115 w 5558971"/>
              <a:gd name="connsiteY2" fmla="*/ 3668 h 3530640"/>
              <a:gd name="connsiteX3" fmla="*/ 3846285 w 5558971"/>
              <a:gd name="connsiteY3" fmla="*/ 729382 h 3530640"/>
              <a:gd name="connsiteX4" fmla="*/ 5254171 w 5558971"/>
              <a:gd name="connsiteY4" fmla="*/ 816468 h 3530640"/>
              <a:gd name="connsiteX5" fmla="*/ 5558971 w 5558971"/>
              <a:gd name="connsiteY5" fmla="*/ 845497 h 3530640"/>
              <a:gd name="connsiteX0" fmla="*/ 0 w 5558971"/>
              <a:gd name="connsiteY0" fmla="*/ 3728753 h 3728753"/>
              <a:gd name="connsiteX1" fmla="*/ 1306285 w 5558971"/>
              <a:gd name="connsiteY1" fmla="*/ 1275838 h 3728753"/>
              <a:gd name="connsiteX2" fmla="*/ 3164115 w 5558971"/>
              <a:gd name="connsiteY2" fmla="*/ 201781 h 3728753"/>
              <a:gd name="connsiteX3" fmla="*/ 3846285 w 5558971"/>
              <a:gd name="connsiteY3" fmla="*/ 927495 h 3728753"/>
              <a:gd name="connsiteX4" fmla="*/ 5254171 w 5558971"/>
              <a:gd name="connsiteY4" fmla="*/ 1014581 h 3728753"/>
              <a:gd name="connsiteX5" fmla="*/ 5558971 w 5558971"/>
              <a:gd name="connsiteY5" fmla="*/ 1043610 h 3728753"/>
              <a:gd name="connsiteX0" fmla="*/ 0 w 5558971"/>
              <a:gd name="connsiteY0" fmla="*/ 3815787 h 3815787"/>
              <a:gd name="connsiteX1" fmla="*/ 1306285 w 5558971"/>
              <a:gd name="connsiteY1" fmla="*/ 1362872 h 3815787"/>
              <a:gd name="connsiteX2" fmla="*/ 3164115 w 5558971"/>
              <a:gd name="connsiteY2" fmla="*/ 288815 h 3815787"/>
              <a:gd name="connsiteX3" fmla="*/ 3846285 w 5558971"/>
              <a:gd name="connsiteY3" fmla="*/ 1014529 h 3815787"/>
              <a:gd name="connsiteX4" fmla="*/ 5254171 w 5558971"/>
              <a:gd name="connsiteY4" fmla="*/ 1101615 h 3815787"/>
              <a:gd name="connsiteX5" fmla="*/ 5558971 w 5558971"/>
              <a:gd name="connsiteY5" fmla="*/ 1130644 h 3815787"/>
              <a:gd name="connsiteX0" fmla="*/ 0 w 5558971"/>
              <a:gd name="connsiteY0" fmla="*/ 3531432 h 3531432"/>
              <a:gd name="connsiteX1" fmla="*/ 1306285 w 5558971"/>
              <a:gd name="connsiteY1" fmla="*/ 1078517 h 3531432"/>
              <a:gd name="connsiteX2" fmla="*/ 3164115 w 5558971"/>
              <a:gd name="connsiteY2" fmla="*/ 4460 h 3531432"/>
              <a:gd name="connsiteX3" fmla="*/ 4180113 w 5558971"/>
              <a:gd name="connsiteY3" fmla="*/ 1093031 h 3531432"/>
              <a:gd name="connsiteX4" fmla="*/ 5254171 w 5558971"/>
              <a:gd name="connsiteY4" fmla="*/ 817260 h 3531432"/>
              <a:gd name="connsiteX5" fmla="*/ 5558971 w 5558971"/>
              <a:gd name="connsiteY5" fmla="*/ 846289 h 3531432"/>
              <a:gd name="connsiteX0" fmla="*/ 0 w 5558971"/>
              <a:gd name="connsiteY0" fmla="*/ 3531432 h 3531432"/>
              <a:gd name="connsiteX1" fmla="*/ 1306285 w 5558971"/>
              <a:gd name="connsiteY1" fmla="*/ 1078517 h 3531432"/>
              <a:gd name="connsiteX2" fmla="*/ 3164115 w 5558971"/>
              <a:gd name="connsiteY2" fmla="*/ 4460 h 3531432"/>
              <a:gd name="connsiteX3" fmla="*/ 4180113 w 5558971"/>
              <a:gd name="connsiteY3" fmla="*/ 1093031 h 3531432"/>
              <a:gd name="connsiteX4" fmla="*/ 5254171 w 5558971"/>
              <a:gd name="connsiteY4" fmla="*/ 817260 h 3531432"/>
              <a:gd name="connsiteX5" fmla="*/ 5558971 w 5558971"/>
              <a:gd name="connsiteY5" fmla="*/ 846289 h 3531432"/>
              <a:gd name="connsiteX0" fmla="*/ 0 w 5558971"/>
              <a:gd name="connsiteY0" fmla="*/ 3529728 h 3529728"/>
              <a:gd name="connsiteX1" fmla="*/ 1306285 w 5558971"/>
              <a:gd name="connsiteY1" fmla="*/ 1076813 h 3529728"/>
              <a:gd name="connsiteX2" fmla="*/ 3164115 w 5558971"/>
              <a:gd name="connsiteY2" fmla="*/ 2756 h 3529728"/>
              <a:gd name="connsiteX3" fmla="*/ 4688113 w 5558971"/>
              <a:gd name="connsiteY3" fmla="*/ 1062299 h 3529728"/>
              <a:gd name="connsiteX4" fmla="*/ 5254171 w 5558971"/>
              <a:gd name="connsiteY4" fmla="*/ 815556 h 3529728"/>
              <a:gd name="connsiteX5" fmla="*/ 5558971 w 5558971"/>
              <a:gd name="connsiteY5" fmla="*/ 844585 h 3529728"/>
              <a:gd name="connsiteX0" fmla="*/ 0 w 5558971"/>
              <a:gd name="connsiteY0" fmla="*/ 3483434 h 3483434"/>
              <a:gd name="connsiteX1" fmla="*/ 1306285 w 5558971"/>
              <a:gd name="connsiteY1" fmla="*/ 1030519 h 3483434"/>
              <a:gd name="connsiteX2" fmla="*/ 3178630 w 5558971"/>
              <a:gd name="connsiteY2" fmla="*/ 5 h 3483434"/>
              <a:gd name="connsiteX3" fmla="*/ 4688113 w 5558971"/>
              <a:gd name="connsiteY3" fmla="*/ 1016005 h 3483434"/>
              <a:gd name="connsiteX4" fmla="*/ 5254171 w 5558971"/>
              <a:gd name="connsiteY4" fmla="*/ 769262 h 3483434"/>
              <a:gd name="connsiteX5" fmla="*/ 5558971 w 5558971"/>
              <a:gd name="connsiteY5" fmla="*/ 798291 h 3483434"/>
              <a:gd name="connsiteX0" fmla="*/ 0 w 5558971"/>
              <a:gd name="connsiteY0" fmla="*/ 3498159 h 3498159"/>
              <a:gd name="connsiteX1" fmla="*/ 1306285 w 5558971"/>
              <a:gd name="connsiteY1" fmla="*/ 1045244 h 3498159"/>
              <a:gd name="connsiteX2" fmla="*/ 3178630 w 5558971"/>
              <a:gd name="connsiteY2" fmla="*/ 14730 h 3498159"/>
              <a:gd name="connsiteX3" fmla="*/ 4688113 w 5558971"/>
              <a:gd name="connsiteY3" fmla="*/ 1030730 h 3498159"/>
              <a:gd name="connsiteX4" fmla="*/ 5254171 w 5558971"/>
              <a:gd name="connsiteY4" fmla="*/ 783987 h 3498159"/>
              <a:gd name="connsiteX5" fmla="*/ 5558971 w 5558971"/>
              <a:gd name="connsiteY5" fmla="*/ 813016 h 3498159"/>
              <a:gd name="connsiteX0" fmla="*/ 0 w 5558971"/>
              <a:gd name="connsiteY0" fmla="*/ 3798908 h 3798908"/>
              <a:gd name="connsiteX1" fmla="*/ 1306285 w 5558971"/>
              <a:gd name="connsiteY1" fmla="*/ 1345993 h 3798908"/>
              <a:gd name="connsiteX2" fmla="*/ 2714173 w 5558971"/>
              <a:gd name="connsiteY2" fmla="*/ 10679 h 3798908"/>
              <a:gd name="connsiteX3" fmla="*/ 4688113 w 5558971"/>
              <a:gd name="connsiteY3" fmla="*/ 1331479 h 3798908"/>
              <a:gd name="connsiteX4" fmla="*/ 5254171 w 5558971"/>
              <a:gd name="connsiteY4" fmla="*/ 1084736 h 3798908"/>
              <a:gd name="connsiteX5" fmla="*/ 5558971 w 5558971"/>
              <a:gd name="connsiteY5" fmla="*/ 1113765 h 3798908"/>
              <a:gd name="connsiteX0" fmla="*/ 0 w 5558971"/>
              <a:gd name="connsiteY0" fmla="*/ 3800831 h 3800831"/>
              <a:gd name="connsiteX1" fmla="*/ 1306285 w 5558971"/>
              <a:gd name="connsiteY1" fmla="*/ 1347916 h 3800831"/>
              <a:gd name="connsiteX2" fmla="*/ 2714173 w 5558971"/>
              <a:gd name="connsiteY2" fmla="*/ 12602 h 3800831"/>
              <a:gd name="connsiteX3" fmla="*/ 4688113 w 5558971"/>
              <a:gd name="connsiteY3" fmla="*/ 1333402 h 3800831"/>
              <a:gd name="connsiteX4" fmla="*/ 5254171 w 5558971"/>
              <a:gd name="connsiteY4" fmla="*/ 1086659 h 3800831"/>
              <a:gd name="connsiteX5" fmla="*/ 5558971 w 5558971"/>
              <a:gd name="connsiteY5" fmla="*/ 1115688 h 3800831"/>
              <a:gd name="connsiteX0" fmla="*/ 0 w 5558971"/>
              <a:gd name="connsiteY0" fmla="*/ 3800831 h 3800831"/>
              <a:gd name="connsiteX1" fmla="*/ 1306285 w 5558971"/>
              <a:gd name="connsiteY1" fmla="*/ 1347916 h 3800831"/>
              <a:gd name="connsiteX2" fmla="*/ 2714173 w 5558971"/>
              <a:gd name="connsiteY2" fmla="*/ 12602 h 3800831"/>
              <a:gd name="connsiteX3" fmla="*/ 4688113 w 5558971"/>
              <a:gd name="connsiteY3" fmla="*/ 1333402 h 3800831"/>
              <a:gd name="connsiteX4" fmla="*/ 5254171 w 5558971"/>
              <a:gd name="connsiteY4" fmla="*/ 1086659 h 3800831"/>
              <a:gd name="connsiteX5" fmla="*/ 5558971 w 5558971"/>
              <a:gd name="connsiteY5" fmla="*/ 1115688 h 3800831"/>
              <a:gd name="connsiteX0" fmla="*/ 0 w 5950856"/>
              <a:gd name="connsiteY0" fmla="*/ 3800831 h 3800831"/>
              <a:gd name="connsiteX1" fmla="*/ 1306285 w 5950856"/>
              <a:gd name="connsiteY1" fmla="*/ 1347916 h 3800831"/>
              <a:gd name="connsiteX2" fmla="*/ 2714173 w 5950856"/>
              <a:gd name="connsiteY2" fmla="*/ 12602 h 3800831"/>
              <a:gd name="connsiteX3" fmla="*/ 4688113 w 5950856"/>
              <a:gd name="connsiteY3" fmla="*/ 1333402 h 3800831"/>
              <a:gd name="connsiteX4" fmla="*/ 5254171 w 5950856"/>
              <a:gd name="connsiteY4" fmla="*/ 1086659 h 3800831"/>
              <a:gd name="connsiteX5" fmla="*/ 5950856 w 5950856"/>
              <a:gd name="connsiteY5" fmla="*/ 1043117 h 3800831"/>
              <a:gd name="connsiteX0" fmla="*/ 0 w 5950856"/>
              <a:gd name="connsiteY0" fmla="*/ 3788237 h 3788237"/>
              <a:gd name="connsiteX1" fmla="*/ 1306285 w 5950856"/>
              <a:gd name="connsiteY1" fmla="*/ 1335322 h 3788237"/>
              <a:gd name="connsiteX2" fmla="*/ 2714173 w 5950856"/>
              <a:gd name="connsiteY2" fmla="*/ 8 h 3788237"/>
              <a:gd name="connsiteX3" fmla="*/ 4470399 w 5950856"/>
              <a:gd name="connsiteY3" fmla="*/ 1349836 h 3788237"/>
              <a:gd name="connsiteX4" fmla="*/ 5254171 w 5950856"/>
              <a:gd name="connsiteY4" fmla="*/ 1074065 h 3788237"/>
              <a:gd name="connsiteX5" fmla="*/ 5950856 w 5950856"/>
              <a:gd name="connsiteY5" fmla="*/ 1030523 h 3788237"/>
              <a:gd name="connsiteX0" fmla="*/ 0 w 5950856"/>
              <a:gd name="connsiteY0" fmla="*/ 3788237 h 3788237"/>
              <a:gd name="connsiteX1" fmla="*/ 1306285 w 5950856"/>
              <a:gd name="connsiteY1" fmla="*/ 1335322 h 3788237"/>
              <a:gd name="connsiteX2" fmla="*/ 2714173 w 5950856"/>
              <a:gd name="connsiteY2" fmla="*/ 8 h 3788237"/>
              <a:gd name="connsiteX3" fmla="*/ 4470399 w 5950856"/>
              <a:gd name="connsiteY3" fmla="*/ 1349836 h 3788237"/>
              <a:gd name="connsiteX4" fmla="*/ 5254171 w 5950856"/>
              <a:gd name="connsiteY4" fmla="*/ 1074065 h 3788237"/>
              <a:gd name="connsiteX5" fmla="*/ 5950856 w 5950856"/>
              <a:gd name="connsiteY5" fmla="*/ 1030523 h 3788237"/>
              <a:gd name="connsiteX0" fmla="*/ 0 w 5950856"/>
              <a:gd name="connsiteY0" fmla="*/ 3788237 h 3788237"/>
              <a:gd name="connsiteX1" fmla="*/ 1306285 w 5950856"/>
              <a:gd name="connsiteY1" fmla="*/ 1335322 h 3788237"/>
              <a:gd name="connsiteX2" fmla="*/ 2714173 w 5950856"/>
              <a:gd name="connsiteY2" fmla="*/ 8 h 3788237"/>
              <a:gd name="connsiteX3" fmla="*/ 4470399 w 5950856"/>
              <a:gd name="connsiteY3" fmla="*/ 1349836 h 3788237"/>
              <a:gd name="connsiteX4" fmla="*/ 5457371 w 5950856"/>
              <a:gd name="connsiteY4" fmla="*/ 1074065 h 3788237"/>
              <a:gd name="connsiteX5" fmla="*/ 5950856 w 5950856"/>
              <a:gd name="connsiteY5" fmla="*/ 1030523 h 3788237"/>
              <a:gd name="connsiteX0" fmla="*/ 0 w 5950856"/>
              <a:gd name="connsiteY0" fmla="*/ 3788237 h 3788237"/>
              <a:gd name="connsiteX1" fmla="*/ 1306285 w 5950856"/>
              <a:gd name="connsiteY1" fmla="*/ 1335322 h 3788237"/>
              <a:gd name="connsiteX2" fmla="*/ 2714173 w 5950856"/>
              <a:gd name="connsiteY2" fmla="*/ 8 h 3788237"/>
              <a:gd name="connsiteX3" fmla="*/ 4470399 w 5950856"/>
              <a:gd name="connsiteY3" fmla="*/ 1349836 h 3788237"/>
              <a:gd name="connsiteX4" fmla="*/ 5558971 w 5950856"/>
              <a:gd name="connsiteY4" fmla="*/ 1336532 h 3788237"/>
              <a:gd name="connsiteX5" fmla="*/ 5950856 w 5950856"/>
              <a:gd name="connsiteY5" fmla="*/ 1030523 h 3788237"/>
              <a:gd name="connsiteX0" fmla="*/ 0 w 5984723"/>
              <a:gd name="connsiteY0" fmla="*/ 3788237 h 3788237"/>
              <a:gd name="connsiteX1" fmla="*/ 1306285 w 5984723"/>
              <a:gd name="connsiteY1" fmla="*/ 1335322 h 3788237"/>
              <a:gd name="connsiteX2" fmla="*/ 2714173 w 5984723"/>
              <a:gd name="connsiteY2" fmla="*/ 8 h 3788237"/>
              <a:gd name="connsiteX3" fmla="*/ 4470399 w 5984723"/>
              <a:gd name="connsiteY3" fmla="*/ 1349836 h 3788237"/>
              <a:gd name="connsiteX4" fmla="*/ 5558971 w 5984723"/>
              <a:gd name="connsiteY4" fmla="*/ 1336532 h 3788237"/>
              <a:gd name="connsiteX5" fmla="*/ 5984723 w 5984723"/>
              <a:gd name="connsiteY5" fmla="*/ 1284523 h 3788237"/>
              <a:gd name="connsiteX0" fmla="*/ 0 w 5984723"/>
              <a:gd name="connsiteY0" fmla="*/ 3788411 h 3788411"/>
              <a:gd name="connsiteX1" fmla="*/ 1306285 w 5984723"/>
              <a:gd name="connsiteY1" fmla="*/ 1335496 h 3788411"/>
              <a:gd name="connsiteX2" fmla="*/ 2714173 w 5984723"/>
              <a:gd name="connsiteY2" fmla="*/ 182 h 3788411"/>
              <a:gd name="connsiteX3" fmla="*/ 4351865 w 5984723"/>
              <a:gd name="connsiteY3" fmla="*/ 1239943 h 3788411"/>
              <a:gd name="connsiteX4" fmla="*/ 5558971 w 5984723"/>
              <a:gd name="connsiteY4" fmla="*/ 1336706 h 3788411"/>
              <a:gd name="connsiteX5" fmla="*/ 5984723 w 5984723"/>
              <a:gd name="connsiteY5" fmla="*/ 1284697 h 3788411"/>
              <a:gd name="connsiteX0" fmla="*/ 0 w 5993190"/>
              <a:gd name="connsiteY0" fmla="*/ 3788411 h 3788411"/>
              <a:gd name="connsiteX1" fmla="*/ 1306285 w 5993190"/>
              <a:gd name="connsiteY1" fmla="*/ 1335496 h 3788411"/>
              <a:gd name="connsiteX2" fmla="*/ 2714173 w 5993190"/>
              <a:gd name="connsiteY2" fmla="*/ 182 h 3788411"/>
              <a:gd name="connsiteX3" fmla="*/ 4351865 w 5993190"/>
              <a:gd name="connsiteY3" fmla="*/ 1239943 h 3788411"/>
              <a:gd name="connsiteX4" fmla="*/ 5558971 w 5993190"/>
              <a:gd name="connsiteY4" fmla="*/ 1336706 h 3788411"/>
              <a:gd name="connsiteX5" fmla="*/ 5993190 w 5993190"/>
              <a:gd name="connsiteY5" fmla="*/ 1377830 h 3788411"/>
              <a:gd name="connsiteX0" fmla="*/ 0 w 6020785"/>
              <a:gd name="connsiteY0" fmla="*/ 3788411 h 3788411"/>
              <a:gd name="connsiteX1" fmla="*/ 1306285 w 6020785"/>
              <a:gd name="connsiteY1" fmla="*/ 1335496 h 3788411"/>
              <a:gd name="connsiteX2" fmla="*/ 2714173 w 6020785"/>
              <a:gd name="connsiteY2" fmla="*/ 182 h 3788411"/>
              <a:gd name="connsiteX3" fmla="*/ 4351865 w 6020785"/>
              <a:gd name="connsiteY3" fmla="*/ 1239943 h 3788411"/>
              <a:gd name="connsiteX4" fmla="*/ 5558971 w 6020785"/>
              <a:gd name="connsiteY4" fmla="*/ 1336706 h 3788411"/>
              <a:gd name="connsiteX5" fmla="*/ 5993190 w 6020785"/>
              <a:gd name="connsiteY5" fmla="*/ 1377830 h 3788411"/>
              <a:gd name="connsiteX0" fmla="*/ 0 w 5993190"/>
              <a:gd name="connsiteY0" fmla="*/ 3788411 h 3788411"/>
              <a:gd name="connsiteX1" fmla="*/ 1306285 w 5993190"/>
              <a:gd name="connsiteY1" fmla="*/ 1335496 h 3788411"/>
              <a:gd name="connsiteX2" fmla="*/ 2714173 w 5993190"/>
              <a:gd name="connsiteY2" fmla="*/ 182 h 3788411"/>
              <a:gd name="connsiteX3" fmla="*/ 4351865 w 5993190"/>
              <a:gd name="connsiteY3" fmla="*/ 1239943 h 3788411"/>
              <a:gd name="connsiteX4" fmla="*/ 5558971 w 5993190"/>
              <a:gd name="connsiteY4" fmla="*/ 1336706 h 3788411"/>
              <a:gd name="connsiteX5" fmla="*/ 5993190 w 5993190"/>
              <a:gd name="connsiteY5" fmla="*/ 1377830 h 3788411"/>
              <a:gd name="connsiteX0" fmla="*/ 0 w 6094790"/>
              <a:gd name="connsiteY0" fmla="*/ 3788411 h 3788411"/>
              <a:gd name="connsiteX1" fmla="*/ 1306285 w 6094790"/>
              <a:gd name="connsiteY1" fmla="*/ 1335496 h 3788411"/>
              <a:gd name="connsiteX2" fmla="*/ 2714173 w 6094790"/>
              <a:gd name="connsiteY2" fmla="*/ 182 h 3788411"/>
              <a:gd name="connsiteX3" fmla="*/ 4351865 w 6094790"/>
              <a:gd name="connsiteY3" fmla="*/ 1239943 h 3788411"/>
              <a:gd name="connsiteX4" fmla="*/ 5558971 w 6094790"/>
              <a:gd name="connsiteY4" fmla="*/ 1336706 h 3788411"/>
              <a:gd name="connsiteX5" fmla="*/ 6094790 w 6094790"/>
              <a:gd name="connsiteY5" fmla="*/ 1377830 h 3788411"/>
              <a:gd name="connsiteX0" fmla="*/ 0 w 6094790"/>
              <a:gd name="connsiteY0" fmla="*/ 3788412 h 3788412"/>
              <a:gd name="connsiteX1" fmla="*/ 1306285 w 6094790"/>
              <a:gd name="connsiteY1" fmla="*/ 1335497 h 3788412"/>
              <a:gd name="connsiteX2" fmla="*/ 2714173 w 6094790"/>
              <a:gd name="connsiteY2" fmla="*/ 183 h 3788412"/>
              <a:gd name="connsiteX3" fmla="*/ 4351865 w 6094790"/>
              <a:gd name="connsiteY3" fmla="*/ 1239944 h 3788412"/>
              <a:gd name="connsiteX4" fmla="*/ 5550505 w 6094790"/>
              <a:gd name="connsiteY4" fmla="*/ 1387507 h 3788412"/>
              <a:gd name="connsiteX5" fmla="*/ 6094790 w 6094790"/>
              <a:gd name="connsiteY5" fmla="*/ 1377831 h 3788412"/>
              <a:gd name="connsiteX0" fmla="*/ 0 w 6094790"/>
              <a:gd name="connsiteY0" fmla="*/ 3789942 h 3789942"/>
              <a:gd name="connsiteX1" fmla="*/ 1306285 w 6094790"/>
              <a:gd name="connsiteY1" fmla="*/ 1337027 h 3789942"/>
              <a:gd name="connsiteX2" fmla="*/ 2714173 w 6094790"/>
              <a:gd name="connsiteY2" fmla="*/ 1713 h 3789942"/>
              <a:gd name="connsiteX3" fmla="*/ 4267198 w 6094790"/>
              <a:gd name="connsiteY3" fmla="*/ 1063674 h 3789942"/>
              <a:gd name="connsiteX4" fmla="*/ 5550505 w 6094790"/>
              <a:gd name="connsiteY4" fmla="*/ 1389037 h 3789942"/>
              <a:gd name="connsiteX5" fmla="*/ 6094790 w 6094790"/>
              <a:gd name="connsiteY5" fmla="*/ 1379361 h 3789942"/>
              <a:gd name="connsiteX0" fmla="*/ 0 w 6094790"/>
              <a:gd name="connsiteY0" fmla="*/ 3789942 h 3789942"/>
              <a:gd name="connsiteX1" fmla="*/ 1306285 w 6094790"/>
              <a:gd name="connsiteY1" fmla="*/ 1337027 h 3789942"/>
              <a:gd name="connsiteX2" fmla="*/ 2714173 w 6094790"/>
              <a:gd name="connsiteY2" fmla="*/ 1713 h 3789942"/>
              <a:gd name="connsiteX3" fmla="*/ 4267198 w 6094790"/>
              <a:gd name="connsiteY3" fmla="*/ 1063674 h 3789942"/>
              <a:gd name="connsiteX4" fmla="*/ 5550505 w 6094790"/>
              <a:gd name="connsiteY4" fmla="*/ 1389037 h 3789942"/>
              <a:gd name="connsiteX5" fmla="*/ 6094790 w 6094790"/>
              <a:gd name="connsiteY5" fmla="*/ 1379361 h 3789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4790" h="3789942">
                <a:moveTo>
                  <a:pt x="0" y="3789942"/>
                </a:moveTo>
                <a:cubicBezTo>
                  <a:pt x="818847" y="3683503"/>
                  <a:pt x="1042608" y="2113542"/>
                  <a:pt x="1306285" y="1337027"/>
                </a:cubicBezTo>
                <a:cubicBezTo>
                  <a:pt x="1569962" y="560512"/>
                  <a:pt x="2220688" y="47272"/>
                  <a:pt x="2714173" y="1713"/>
                </a:cubicBezTo>
                <a:cubicBezTo>
                  <a:pt x="3207659" y="-43846"/>
                  <a:pt x="3794476" y="832453"/>
                  <a:pt x="4267198" y="1063674"/>
                </a:cubicBezTo>
                <a:cubicBezTo>
                  <a:pt x="4739920" y="1294895"/>
                  <a:pt x="5195106" y="1395690"/>
                  <a:pt x="5550505" y="1389037"/>
                </a:cubicBezTo>
                <a:lnTo>
                  <a:pt x="6094790" y="1379361"/>
                </a:lnTo>
              </a:path>
            </a:pathLst>
          </a:custGeom>
          <a:noFill/>
          <a:ln w="50800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43D519E-AA4A-2B42-94C3-23CF34F17986}"/>
              </a:ext>
            </a:extLst>
          </p:cNvPr>
          <p:cNvSpPr/>
          <p:nvPr/>
        </p:nvSpPr>
        <p:spPr>
          <a:xfrm>
            <a:off x="2324072" y="3918373"/>
            <a:ext cx="1828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2) denial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AC8F2FC-641F-F74C-BAB1-F3A49E21C10B}"/>
              </a:ext>
            </a:extLst>
          </p:cNvPr>
          <p:cNvSpPr/>
          <p:nvPr/>
        </p:nvSpPr>
        <p:spPr>
          <a:xfrm>
            <a:off x="5579343" y="5723598"/>
            <a:ext cx="20660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B: 5) catharsis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197DF7E-34D6-D64B-8DB7-9444EE497556}"/>
              </a:ext>
            </a:extLst>
          </p:cNvPr>
          <p:cNvSpPr/>
          <p:nvPr/>
        </p:nvSpPr>
        <p:spPr>
          <a:xfrm rot="-4560000">
            <a:off x="6022506" y="3149211"/>
            <a:ext cx="22197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B: 6)   bargaining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8444097-AEA5-D740-91AB-7953984A1D55}"/>
              </a:ext>
            </a:extLst>
          </p:cNvPr>
          <p:cNvSpPr/>
          <p:nvPr/>
        </p:nvSpPr>
        <p:spPr>
          <a:xfrm>
            <a:off x="4888519" y="4318728"/>
            <a:ext cx="15182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4) anger</a:t>
            </a:r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A15133C6-A86B-794A-A996-DE6114E2111E}"/>
              </a:ext>
            </a:extLst>
          </p:cNvPr>
          <p:cNvSpPr/>
          <p:nvPr/>
        </p:nvSpPr>
        <p:spPr>
          <a:xfrm>
            <a:off x="6410528" y="5345954"/>
            <a:ext cx="4562272" cy="394068"/>
          </a:xfrm>
          <a:custGeom>
            <a:avLst/>
            <a:gdLst>
              <a:gd name="connsiteX0" fmla="*/ 0 w 6240780"/>
              <a:gd name="connsiteY0" fmla="*/ 274963 h 357911"/>
              <a:gd name="connsiteX1" fmla="*/ 2080260 w 6240780"/>
              <a:gd name="connsiteY1" fmla="*/ 643 h 357911"/>
              <a:gd name="connsiteX2" fmla="*/ 3543300 w 6240780"/>
              <a:gd name="connsiteY2" fmla="*/ 343543 h 357911"/>
              <a:gd name="connsiteX3" fmla="*/ 4914900 w 6240780"/>
              <a:gd name="connsiteY3" fmla="*/ 23503 h 357911"/>
              <a:gd name="connsiteX4" fmla="*/ 5920740 w 6240780"/>
              <a:gd name="connsiteY4" fmla="*/ 320683 h 357911"/>
              <a:gd name="connsiteX5" fmla="*/ 6240780 w 6240780"/>
              <a:gd name="connsiteY5" fmla="*/ 343543 h 357911"/>
              <a:gd name="connsiteX0" fmla="*/ 0 w 6240780"/>
              <a:gd name="connsiteY0" fmla="*/ 274963 h 369831"/>
              <a:gd name="connsiteX1" fmla="*/ 2080260 w 6240780"/>
              <a:gd name="connsiteY1" fmla="*/ 643 h 369831"/>
              <a:gd name="connsiteX2" fmla="*/ 3543300 w 6240780"/>
              <a:gd name="connsiteY2" fmla="*/ 343543 h 369831"/>
              <a:gd name="connsiteX3" fmla="*/ 4914900 w 6240780"/>
              <a:gd name="connsiteY3" fmla="*/ 23503 h 369831"/>
              <a:gd name="connsiteX4" fmla="*/ 5503296 w 6240780"/>
              <a:gd name="connsiteY4" fmla="*/ 341767 h 369831"/>
              <a:gd name="connsiteX5" fmla="*/ 6240780 w 6240780"/>
              <a:gd name="connsiteY5" fmla="*/ 343543 h 369831"/>
              <a:gd name="connsiteX0" fmla="*/ 0 w 6240780"/>
              <a:gd name="connsiteY0" fmla="*/ 274963 h 369831"/>
              <a:gd name="connsiteX1" fmla="*/ 2080260 w 6240780"/>
              <a:gd name="connsiteY1" fmla="*/ 643 h 369831"/>
              <a:gd name="connsiteX2" fmla="*/ 3543300 w 6240780"/>
              <a:gd name="connsiteY2" fmla="*/ 343543 h 369831"/>
              <a:gd name="connsiteX3" fmla="*/ 4574355 w 6240780"/>
              <a:gd name="connsiteY3" fmla="*/ 23503 h 369831"/>
              <a:gd name="connsiteX4" fmla="*/ 5503296 w 6240780"/>
              <a:gd name="connsiteY4" fmla="*/ 341767 h 369831"/>
              <a:gd name="connsiteX5" fmla="*/ 6240780 w 6240780"/>
              <a:gd name="connsiteY5" fmla="*/ 343543 h 369831"/>
              <a:gd name="connsiteX0" fmla="*/ 0 w 6240780"/>
              <a:gd name="connsiteY0" fmla="*/ 276739 h 419139"/>
              <a:gd name="connsiteX1" fmla="*/ 2080260 w 6240780"/>
              <a:gd name="connsiteY1" fmla="*/ 2419 h 419139"/>
              <a:gd name="connsiteX2" fmla="*/ 3005018 w 6240780"/>
              <a:gd name="connsiteY2" fmla="*/ 419112 h 419139"/>
              <a:gd name="connsiteX3" fmla="*/ 4574355 w 6240780"/>
              <a:gd name="connsiteY3" fmla="*/ 25279 h 419139"/>
              <a:gd name="connsiteX4" fmla="*/ 5503296 w 6240780"/>
              <a:gd name="connsiteY4" fmla="*/ 343543 h 419139"/>
              <a:gd name="connsiteX5" fmla="*/ 6240780 w 6240780"/>
              <a:gd name="connsiteY5" fmla="*/ 345319 h 419139"/>
              <a:gd name="connsiteX0" fmla="*/ 0 w 6240780"/>
              <a:gd name="connsiteY0" fmla="*/ 276739 h 419140"/>
              <a:gd name="connsiteX1" fmla="*/ 1618875 w 6240780"/>
              <a:gd name="connsiteY1" fmla="*/ 2419 h 419140"/>
              <a:gd name="connsiteX2" fmla="*/ 3005018 w 6240780"/>
              <a:gd name="connsiteY2" fmla="*/ 419112 h 419140"/>
              <a:gd name="connsiteX3" fmla="*/ 4574355 w 6240780"/>
              <a:gd name="connsiteY3" fmla="*/ 25279 h 419140"/>
              <a:gd name="connsiteX4" fmla="*/ 5503296 w 6240780"/>
              <a:gd name="connsiteY4" fmla="*/ 343543 h 419140"/>
              <a:gd name="connsiteX5" fmla="*/ 6240780 w 6240780"/>
              <a:gd name="connsiteY5" fmla="*/ 345319 h 419140"/>
              <a:gd name="connsiteX0" fmla="*/ 0 w 6240780"/>
              <a:gd name="connsiteY0" fmla="*/ 275565 h 417966"/>
              <a:gd name="connsiteX1" fmla="*/ 1618875 w 6240780"/>
              <a:gd name="connsiteY1" fmla="*/ 1245 h 417966"/>
              <a:gd name="connsiteX2" fmla="*/ 3005018 w 6240780"/>
              <a:gd name="connsiteY2" fmla="*/ 417938 h 417966"/>
              <a:gd name="connsiteX3" fmla="*/ 4574355 w 6240780"/>
              <a:gd name="connsiteY3" fmla="*/ 24105 h 417966"/>
              <a:gd name="connsiteX4" fmla="*/ 5503296 w 6240780"/>
              <a:gd name="connsiteY4" fmla="*/ 342369 h 417966"/>
              <a:gd name="connsiteX5" fmla="*/ 6240780 w 6240780"/>
              <a:gd name="connsiteY5" fmla="*/ 344145 h 417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0780" h="417966">
                <a:moveTo>
                  <a:pt x="0" y="275565"/>
                </a:moveTo>
                <a:cubicBezTo>
                  <a:pt x="920620" y="301360"/>
                  <a:pt x="1118039" y="-22484"/>
                  <a:pt x="1618875" y="1245"/>
                </a:cubicBezTo>
                <a:cubicBezTo>
                  <a:pt x="2119711" y="24974"/>
                  <a:pt x="2512438" y="414128"/>
                  <a:pt x="3005018" y="417938"/>
                </a:cubicBezTo>
                <a:cubicBezTo>
                  <a:pt x="3497598" y="421748"/>
                  <a:pt x="4157975" y="36700"/>
                  <a:pt x="4574355" y="24105"/>
                </a:cubicBezTo>
                <a:cubicBezTo>
                  <a:pt x="4990735" y="11510"/>
                  <a:pt x="5225559" y="289029"/>
                  <a:pt x="5503296" y="342369"/>
                </a:cubicBezTo>
                <a:cubicBezTo>
                  <a:pt x="5781033" y="395709"/>
                  <a:pt x="6191250" y="359385"/>
                  <a:pt x="6240780" y="344145"/>
                </a:cubicBezTo>
              </a:path>
            </a:pathLst>
          </a:custGeom>
          <a:noFill/>
          <a:ln w="50800">
            <a:solidFill>
              <a:schemeClr val="accent1">
                <a:lumMod val="75000"/>
              </a:schemeClr>
            </a:solidFill>
            <a:prstDash val="sys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D709C40-7D81-1C4E-B4EA-5955C78F7644}"/>
              </a:ext>
            </a:extLst>
          </p:cNvPr>
          <p:cNvSpPr/>
          <p:nvPr/>
        </p:nvSpPr>
        <p:spPr>
          <a:xfrm>
            <a:off x="10334481" y="5151543"/>
            <a:ext cx="1658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C: 2) crisis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059FF19-2834-E04A-BB71-320E174099F5}"/>
              </a:ext>
            </a:extLst>
          </p:cNvPr>
          <p:cNvSpPr/>
          <p:nvPr/>
        </p:nvSpPr>
        <p:spPr>
          <a:xfrm>
            <a:off x="9607521" y="2389749"/>
            <a:ext cx="23854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B: 7) acceptance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2FCC56-2CEA-4D41-B308-BBE3654B1EF4}"/>
              </a:ext>
            </a:extLst>
          </p:cNvPr>
          <p:cNvSpPr/>
          <p:nvPr/>
        </p:nvSpPr>
        <p:spPr>
          <a:xfrm>
            <a:off x="2669591" y="2320747"/>
            <a:ext cx="2095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3) recognizing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2989A32-62CB-7143-987F-B1D7F9EAFBD0}"/>
              </a:ext>
            </a:extLst>
          </p:cNvPr>
          <p:cNvSpPr/>
          <p:nvPr/>
        </p:nvSpPr>
        <p:spPr>
          <a:xfrm>
            <a:off x="410729" y="1358327"/>
            <a:ext cx="156612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🤗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ED2C565-B492-9F4A-9371-6AC75F1608A2}"/>
              </a:ext>
            </a:extLst>
          </p:cNvPr>
          <p:cNvSpPr/>
          <p:nvPr/>
        </p:nvSpPr>
        <p:spPr>
          <a:xfrm>
            <a:off x="411673" y="5175420"/>
            <a:ext cx="12271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😨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EAFC63F-8A14-CE4E-9697-8B15810565E6}"/>
              </a:ext>
            </a:extLst>
          </p:cNvPr>
          <p:cNvSpPr/>
          <p:nvPr/>
        </p:nvSpPr>
        <p:spPr>
          <a:xfrm>
            <a:off x="8178855" y="4866043"/>
            <a:ext cx="16584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C: 1) misery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2611B7B-57A9-7045-AADE-C1D07AB03244}"/>
              </a:ext>
            </a:extLst>
          </p:cNvPr>
          <p:cNvCxnSpPr>
            <a:cxnSpLocks/>
          </p:cNvCxnSpPr>
          <p:nvPr/>
        </p:nvCxnSpPr>
        <p:spPr>
          <a:xfrm flipV="1">
            <a:off x="6248172" y="4966877"/>
            <a:ext cx="501832" cy="745516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4B441FD-E42A-8A4F-A324-C71AF8C4F3A8}"/>
              </a:ext>
            </a:extLst>
          </p:cNvPr>
          <p:cNvSpPr txBox="1"/>
          <p:nvPr/>
        </p:nvSpPr>
        <p:spPr>
          <a:xfrm>
            <a:off x="1638267" y="5908264"/>
            <a:ext cx="41583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Adapted from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  <a:hlinkClick r:id="rId2"/>
              </a:rPr>
              <a:t>Kübler-Ross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 and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Jobcentre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 Plus</a:t>
            </a:r>
          </a:p>
        </p:txBody>
      </p:sp>
      <p:sp>
        <p:nvSpPr>
          <p:cNvPr id="2" name="Freeform 1">
            <a:extLst>
              <a:ext uri="{FF2B5EF4-FFF2-40B4-BE49-F238E27FC236}">
                <a16:creationId xmlns:a16="http://schemas.microsoft.com/office/drawing/2014/main" id="{B2EC98CC-0AA5-2B4B-8D52-C69495C22532}"/>
              </a:ext>
            </a:extLst>
          </p:cNvPr>
          <p:cNvSpPr/>
          <p:nvPr/>
        </p:nvSpPr>
        <p:spPr>
          <a:xfrm>
            <a:off x="1828801" y="1182024"/>
            <a:ext cx="9170290" cy="1052218"/>
          </a:xfrm>
          <a:custGeom>
            <a:avLst/>
            <a:gdLst>
              <a:gd name="connsiteX0" fmla="*/ 0 w 9126747"/>
              <a:gd name="connsiteY0" fmla="*/ 845389 h 845389"/>
              <a:gd name="connsiteX1" fmla="*/ 2769079 w 9126747"/>
              <a:gd name="connsiteY1" fmla="*/ 267419 h 845389"/>
              <a:gd name="connsiteX2" fmla="*/ 9126747 w 9126747"/>
              <a:gd name="connsiteY2" fmla="*/ 0 h 845389"/>
              <a:gd name="connsiteX0" fmla="*/ 0 w 9126747"/>
              <a:gd name="connsiteY0" fmla="*/ 845389 h 845389"/>
              <a:gd name="connsiteX1" fmla="*/ 2769079 w 9126747"/>
              <a:gd name="connsiteY1" fmla="*/ 267419 h 845389"/>
              <a:gd name="connsiteX2" fmla="*/ 9126747 w 9126747"/>
              <a:gd name="connsiteY2" fmla="*/ 0 h 845389"/>
              <a:gd name="connsiteX0" fmla="*/ 0 w 9126747"/>
              <a:gd name="connsiteY0" fmla="*/ 882274 h 882274"/>
              <a:gd name="connsiteX1" fmla="*/ 2899707 w 9126747"/>
              <a:gd name="connsiteY1" fmla="*/ 53933 h 882274"/>
              <a:gd name="connsiteX2" fmla="*/ 9126747 w 9126747"/>
              <a:gd name="connsiteY2" fmla="*/ 36885 h 882274"/>
              <a:gd name="connsiteX0" fmla="*/ 0 w 9126747"/>
              <a:gd name="connsiteY0" fmla="*/ 863323 h 863323"/>
              <a:gd name="connsiteX1" fmla="*/ 2899707 w 9126747"/>
              <a:gd name="connsiteY1" fmla="*/ 34982 h 863323"/>
              <a:gd name="connsiteX2" fmla="*/ 9126747 w 9126747"/>
              <a:gd name="connsiteY2" fmla="*/ 17934 h 863323"/>
              <a:gd name="connsiteX0" fmla="*/ 0 w 9170290"/>
              <a:gd name="connsiteY0" fmla="*/ 1052218 h 1052218"/>
              <a:gd name="connsiteX1" fmla="*/ 2899707 w 9170290"/>
              <a:gd name="connsiteY1" fmla="*/ 223877 h 1052218"/>
              <a:gd name="connsiteX2" fmla="*/ 9170290 w 9170290"/>
              <a:gd name="connsiteY2" fmla="*/ 0 h 1052218"/>
              <a:gd name="connsiteX0" fmla="*/ 0 w 9170290"/>
              <a:gd name="connsiteY0" fmla="*/ 1052218 h 1052218"/>
              <a:gd name="connsiteX1" fmla="*/ 2899707 w 9170290"/>
              <a:gd name="connsiteY1" fmla="*/ 223877 h 1052218"/>
              <a:gd name="connsiteX2" fmla="*/ 9170290 w 9170290"/>
              <a:gd name="connsiteY2" fmla="*/ 0 h 1052218"/>
              <a:gd name="connsiteX0" fmla="*/ 0 w 9170290"/>
              <a:gd name="connsiteY0" fmla="*/ 1052218 h 1052218"/>
              <a:gd name="connsiteX1" fmla="*/ 2899707 w 9170290"/>
              <a:gd name="connsiteY1" fmla="*/ 223877 h 1052218"/>
              <a:gd name="connsiteX2" fmla="*/ 9170290 w 9170290"/>
              <a:gd name="connsiteY2" fmla="*/ 0 h 105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70290" h="1052218">
                <a:moveTo>
                  <a:pt x="0" y="1052218"/>
                </a:moveTo>
                <a:cubicBezTo>
                  <a:pt x="373605" y="398254"/>
                  <a:pt x="1186268" y="377476"/>
                  <a:pt x="2899707" y="223877"/>
                </a:cubicBezTo>
                <a:cubicBezTo>
                  <a:pt x="4613146" y="70278"/>
                  <a:pt x="6686704" y="8831"/>
                  <a:pt x="9170290" y="0"/>
                </a:cubicBezTo>
              </a:path>
            </a:pathLst>
          </a:custGeom>
          <a:noFill/>
          <a:ln w="50800">
            <a:solidFill>
              <a:schemeClr val="accent1">
                <a:lumMod val="75000"/>
              </a:schemeClr>
            </a:solidFill>
            <a:prstDash val="sysDot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D5B05E0-5424-0A4D-8029-D5839C20E465}"/>
              </a:ext>
            </a:extLst>
          </p:cNvPr>
          <p:cNvSpPr/>
          <p:nvPr/>
        </p:nvSpPr>
        <p:spPr>
          <a:xfrm rot="-180000">
            <a:off x="4773022" y="1395752"/>
            <a:ext cx="2860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A: #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2" charset="0"/>
              </a:rPr>
              <a:t>yeswecan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2" charset="0"/>
            </a:endParaRP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FD63154F-3F1E-654D-99BF-341DBD811729}"/>
              </a:ext>
            </a:extLst>
          </p:cNvPr>
          <p:cNvSpPr/>
          <p:nvPr/>
        </p:nvSpPr>
        <p:spPr>
          <a:xfrm>
            <a:off x="8490857" y="1208314"/>
            <a:ext cx="2122714" cy="522515"/>
          </a:xfrm>
          <a:custGeom>
            <a:avLst/>
            <a:gdLst>
              <a:gd name="connsiteX0" fmla="*/ 0 w 2122714"/>
              <a:gd name="connsiteY0" fmla="*/ 522515 h 522515"/>
              <a:gd name="connsiteX1" fmla="*/ 1534886 w 2122714"/>
              <a:gd name="connsiteY1" fmla="*/ 119743 h 522515"/>
              <a:gd name="connsiteX2" fmla="*/ 2122714 w 2122714"/>
              <a:gd name="connsiteY2" fmla="*/ 0 h 522515"/>
              <a:gd name="connsiteX0" fmla="*/ 0 w 2122714"/>
              <a:gd name="connsiteY0" fmla="*/ 522515 h 522515"/>
              <a:gd name="connsiteX1" fmla="*/ 892628 w 2122714"/>
              <a:gd name="connsiteY1" fmla="*/ 228600 h 522515"/>
              <a:gd name="connsiteX2" fmla="*/ 2122714 w 2122714"/>
              <a:gd name="connsiteY2" fmla="*/ 0 h 522515"/>
              <a:gd name="connsiteX0" fmla="*/ 0 w 2122714"/>
              <a:gd name="connsiteY0" fmla="*/ 522515 h 522515"/>
              <a:gd name="connsiteX1" fmla="*/ 892628 w 2122714"/>
              <a:gd name="connsiteY1" fmla="*/ 228600 h 522515"/>
              <a:gd name="connsiteX2" fmla="*/ 2122714 w 2122714"/>
              <a:gd name="connsiteY2" fmla="*/ 0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22714" h="522515">
                <a:moveTo>
                  <a:pt x="0" y="522515"/>
                </a:moveTo>
                <a:cubicBezTo>
                  <a:pt x="297543" y="424543"/>
                  <a:pt x="429985" y="348343"/>
                  <a:pt x="892628" y="228600"/>
                </a:cubicBezTo>
                <a:cubicBezTo>
                  <a:pt x="1355271" y="108857"/>
                  <a:pt x="2005693" y="16328"/>
                  <a:pt x="2122714" y="0"/>
                </a:cubicBezTo>
              </a:path>
            </a:pathLst>
          </a:custGeom>
          <a:noFill/>
          <a:ln w="50800"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55526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Maeda</dc:creator>
  <cp:lastModifiedBy>John Maeda</cp:lastModifiedBy>
  <cp:revision>1</cp:revision>
  <dcterms:created xsi:type="dcterms:W3CDTF">2020-03-14T16:27:49Z</dcterms:created>
  <dcterms:modified xsi:type="dcterms:W3CDTF">2020-03-14T16:30:09Z</dcterms:modified>
</cp:coreProperties>
</file>